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/>
    <p:restoredTop sz="97146" autoAdjust="0"/>
  </p:normalViewPr>
  <p:slideViewPr>
    <p:cSldViewPr snapToGrid="0">
      <p:cViewPr varScale="1">
        <p:scale>
          <a:sx n="128" d="100"/>
          <a:sy n="128" d="100"/>
        </p:scale>
        <p:origin x="176" y="1752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sv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21" Type="http://schemas.openxmlformats.org/officeDocument/2006/relationships/image" Target="../media/image144.png"/><Relationship Id="rId7" Type="http://schemas.openxmlformats.org/officeDocument/2006/relationships/image" Target="../media/image130.sv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jpg"/><Relationship Id="rId22" Type="http://schemas.openxmlformats.org/officeDocument/2006/relationships/image" Target="../media/image1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svg"/><Relationship Id="rId18" Type="http://schemas.openxmlformats.org/officeDocument/2006/relationships/image" Target="../media/image162.png"/><Relationship Id="rId26" Type="http://schemas.openxmlformats.org/officeDocument/2006/relationships/image" Target="../media/image170.svg"/><Relationship Id="rId3" Type="http://schemas.openxmlformats.org/officeDocument/2006/relationships/image" Target="../media/image147.svg"/><Relationship Id="rId21" Type="http://schemas.openxmlformats.org/officeDocument/2006/relationships/image" Target="../media/image165.svg"/><Relationship Id="rId7" Type="http://schemas.openxmlformats.org/officeDocument/2006/relationships/image" Target="../media/image151.svg"/><Relationship Id="rId12" Type="http://schemas.openxmlformats.org/officeDocument/2006/relationships/image" Target="../media/image156.png"/><Relationship Id="rId17" Type="http://schemas.openxmlformats.org/officeDocument/2006/relationships/image" Target="../media/image161.svg"/><Relationship Id="rId25" Type="http://schemas.openxmlformats.org/officeDocument/2006/relationships/image" Target="../media/image169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svg"/><Relationship Id="rId24" Type="http://schemas.openxmlformats.org/officeDocument/2006/relationships/image" Target="../media/image168.png"/><Relationship Id="rId32" Type="http://schemas.openxmlformats.org/officeDocument/2006/relationships/image" Target="../media/image176.svg"/><Relationship Id="rId5" Type="http://schemas.openxmlformats.org/officeDocument/2006/relationships/image" Target="../media/image149.svg"/><Relationship Id="rId15" Type="http://schemas.openxmlformats.org/officeDocument/2006/relationships/image" Target="../media/image159.svg"/><Relationship Id="rId23" Type="http://schemas.openxmlformats.org/officeDocument/2006/relationships/image" Target="../media/image167.svg"/><Relationship Id="rId28" Type="http://schemas.openxmlformats.org/officeDocument/2006/relationships/image" Target="../media/image172.svg"/><Relationship Id="rId10" Type="http://schemas.openxmlformats.org/officeDocument/2006/relationships/image" Target="../media/image154.png"/><Relationship Id="rId19" Type="http://schemas.openxmlformats.org/officeDocument/2006/relationships/image" Target="../media/image163.svg"/><Relationship Id="rId31" Type="http://schemas.openxmlformats.org/officeDocument/2006/relationships/image" Target="../media/image175.png"/><Relationship Id="rId4" Type="http://schemas.openxmlformats.org/officeDocument/2006/relationships/image" Target="../media/image148.png"/><Relationship Id="rId9" Type="http://schemas.openxmlformats.org/officeDocument/2006/relationships/image" Target="../media/image153.sv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Relationship Id="rId30" Type="http://schemas.openxmlformats.org/officeDocument/2006/relationships/image" Target="../media/image17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80981" y="4985856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6543396F-CBB5-5F8A-2427-A51D3CBE1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718" y="-354649"/>
            <a:ext cx="3188403" cy="318840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F65C24-D850-EC8F-8C07-855D2504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6" y="81376"/>
            <a:ext cx="6975407" cy="697540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0993E6-D13B-F762-81A4-47D9A3BD3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413" y="81376"/>
            <a:ext cx="6952422" cy="695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32B72D-3D9B-E381-4307-109D5BC51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50"/>
            <a:ext cx="7018924" cy="70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</Words>
  <Application>Microsoft Macintosh PowerPoint</Application>
  <PresentationFormat>ユーザー設定</PresentationFormat>
  <Paragraphs>3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20" baseType="lpstr"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2025-04-18T15:43:20Z</dcterms:modified>
  <cp:category/>
</cp:coreProperties>
</file>